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68" r:id="rId4"/>
    <p:sldId id="269" r:id="rId5"/>
    <p:sldId id="270" r:id="rId6"/>
    <p:sldId id="271" r:id="rId7"/>
    <p:sldId id="257" r:id="rId8"/>
    <p:sldId id="258" r:id="rId9"/>
    <p:sldId id="259" r:id="rId10"/>
    <p:sldId id="260" r:id="rId11"/>
    <p:sldId id="266" r:id="rId12"/>
    <p:sldId id="261" r:id="rId13"/>
    <p:sldId id="262" r:id="rId14"/>
    <p:sldId id="263" r:id="rId15"/>
    <p:sldId id="26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7624" y="1268760"/>
            <a:ext cx="662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800" dirty="0" smtClean="0">
                <a:latin typeface="Times New Roman" pitchFamily="18" charset="0"/>
                <a:cs typeface="Times New Roman" pitchFamily="18" charset="0"/>
              </a:rPr>
              <a:t>Единая книжка взрывка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68144" y="3645024"/>
            <a:ext cx="2880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Выполнил:Капанов Айдын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14-ГДк-2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Проверила: Акылбаева А.Т.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242587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Единая книжка взрывника – документ, дающий право управлять взрывом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Взрывные работы – опасная, но весьма эффективная технология, нашедшая применение в горной промышленности, в строительной сфере и ряде других отраслей. Специфика данного процесса требует высочайшего профессионализма и ответственности от персонала, занятого осуществлением взрывных работ (ВР).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39552" y="476672"/>
            <a:ext cx="8229600" cy="4525963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Все без исключения специалисты, участвующие при выполнении ВР и связанные с хранением, транспортирования и использованием взрывчатых материалов (ВМ) и средств инициирования (СИ), обязаны иметь «Единую книжку взрывника», которая представляет собой удостоверение специальной формы вместе с прилагаемым талоном предупреждения. Книжка и талон имеют общие уникальные серию и номер, регистрируемые в органах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Ростехнадзора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5530619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получения единой книжки взрывника необходимо пройти обучение по программе, включающей широкий спектр специализированных знаний: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вопросы безопасности являются основой подготовки по программе получения «Единой книжки взрывника». Чёткое знание и соблюдение правил обращения с ВМ при их транспортировании, хранении, снаряжении, а также осуществление режимов безопасности при производстве взрывов должны быть абсолютным условием для получения данного документа; технологическая и практическая часть включает в себя изучение ВМ и СИ.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386603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грамотного использования энергии взрыва необходимы знания классификации ВМ по типам и зависящие от этого условия использования, перемещения и хранения. Досконально освоив методику ведения ВР в части коммутации зарядов и сетей, оптимизацию конструкции и типа заряда, специалист по ВР обеспечит целенаправленное применения взрывной энергии для решения производственных задач;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теоретические основы охватывают достаточно широкий спектр как технических, так и организационных вопросов.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314595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Эффективный расчёт параметров взрыва, правильное составление паспорта буровзрывных работ (включая расстановку постов и мест укрытия), ведение отчётной и сопутствующей документации по учёту и расходу ВМ и СИ – это основные показатели грамотности взрывника.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Получить ЕКВ можно, закончив специальные лицензированные курсы и сдав соответствующий экзамен, комиссии возглавляемой представителем Федеральной службы по экологическому, технологическому и атомному надзору.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692696"/>
            <a:ext cx="6491064" cy="5098571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Единая книжка взрывника далее – (Единая книжка) состоит из Удостоверения-допуска и Талона предупреждения к нему, имеющих единый номер и серию.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Текст излагается на государственном и русском языках. Единая книжка взрывника, выданная в другом государстве Содружества, подлежит замене после сдачи экзаменов в установленном порядке.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В Удостоверении-допуске указываются виды взрывных работ, к выполнению которых допущен взрывник.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Взрывники допускаются к сдаче экзаменов по нескольким видам работ при условии, что их здоровье, подготовка, возраст и производственный стаж соответствуют установленным требованиям.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476672"/>
            <a:ext cx="8363272" cy="5530619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Устанавливаются следующие виды взрывных работ: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общие взрывные работы: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взрывные работы в подземных выработках и на поверхности угольных шахт, опасных по газу, или разрабатывающих пласты, опасные по взрывам пыли;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взрывные работы в подземных выработках и на поверхности угольных шахт, не опасных по газу, или разрабатывающих пласты, не опасные по взрывам пыли;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взрывные работы в подземных выработках и на поверхности рудников (объектов горнорудной и нерудной промышленности), опасных по газу или пыли;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взрывные работы в подземных выработках и на поверхности рудников (объектов горнорудной и нерудной промышленности), не опасных по газу или пыли;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взрывные работы на открытых горных разработках;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взрывные работы при сейсморазведке, при прострелочно-взрывных и иных работах в нефтяных, газовых, водяных и других скважинах;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специальные взрывные работы (с указанием вида), в том числе: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рыхление мерзлых грунтов, на болотах, взрывание льда, подводные взрывные работы;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разрушение горячих массивов;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обработка материалов (резка, сварка, упрочнение и другие) энергией взрыва;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валка зданий, сооружений и дробление фундаментов;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корчевка пней, валка леса, рыхление смерзшихся дров и балансов,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ликвидация заторов при лесосплаве, борьба с лесными пожарами;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подземных выработках и на поверхности нефтяных шахт;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проведении тоннелей и строительстве метрополитена;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проведении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горноразведочных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выработок;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связанные с использованием взрывчатых материалов в научных и учебных целях.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476672"/>
            <a:ext cx="4834880" cy="532859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Подготовка и допуск к самостоятельной работе осуществляется в соответствии с требованиям законодательства о промышленной безопасности.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Удостоверение и Талон предупреждения подписываются председателем квалификационной комиссии и представителем предприятия. Их подписи заверяются печатью территориального подразделения уполномоченного органа.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 Делопроизводство по обучению и приему экзаменов ведется организацией, в которой проводилось обучение.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Один экземпляр протокола приема экзаменов передается территориальному подразделению уполномоченного органа, что является основанием для оформления и регистрации Единой книжки взрывника.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Asem\Desktop\книжка\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92696"/>
            <a:ext cx="3168352" cy="42484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112569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7. При переводе в другую организацию взрывник сохраняет право на производство вида взрывных работ, указанного в Единой книжке взрывника. При этом его допуск к работе осуществляется согласно раздела 2 настоящих Правил.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8. За нарушение установленного порядка хранения, транспортирования, использования или учета ВМ у взрывника изымается Талон предупреждения. При этом на талоне указывается основание для такой меры воздействия - номер и дата приказа руководителя организации. Изъятый талон хранится вместе с личной карточкой взрывника.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повторном нарушении взрывником требований установленного порядка хранения, транспортирования, использования или учета ВМ взрывник лишается права производства взрывных работ на срок до 3 месяцев, устанавливаемый приказом или распоряжением руководителя организации. По истечении этого срока рабочий допускается к сдаче экзаменов по профессии взрывника в соответствии с требованиями настоящих Правил.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Если взрывник в течение 6 месяцев после изъятия Талона предупреждения не допустил нарушений установленного порядка хранения, транспортирования, использования и учета ВМ, Талон предупреждения восстанавливается. О восстановлении руководителем службы взрывных работ организации производится соответствующая запись.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Единая книжка изымается у взрывника (мастера-взрывника), если он допустил нарушение установленного порядка хранения, транспортирования, использования или учета ВМ, которое привело или могло привести к несчастному случаю, утрате взрывчатых материалов или аварии.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187624" y="692697"/>
            <a:ext cx="7067128" cy="4968552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9. Дубликаты утерянных или пришедших в негодность Единых книжек взрывника выдаются на основании протокола о сдачи экзаменов.</a:t>
            </a:r>
          </a:p>
          <a:p>
            <a:r>
              <a:rPr lang="ru-RU" dirty="0" smtClean="0"/>
              <a:t>Дубликаты изъятых Единых книжек не выдаются.</a:t>
            </a:r>
          </a:p>
          <a:p>
            <a:r>
              <a:rPr lang="ru-RU" dirty="0" smtClean="0"/>
              <a:t>10. Уничтожение Единых книжек проводится комиссией с оформлением акта произвольной формы.</a:t>
            </a:r>
          </a:p>
          <a:p>
            <a:r>
              <a:rPr lang="ru-RU" dirty="0" smtClean="0"/>
              <a:t>11. В Единые книжки вносятся записи о всех стажировках взрывников.</a:t>
            </a:r>
          </a:p>
          <a:p>
            <a:r>
              <a:rPr lang="ru-RU" dirty="0" smtClean="0"/>
              <a:t>12. Бланки Единых книжек изготовляются по приведенной форме отдельно для взрывников и мастеров-взрывников.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sem\Desktop\книжка\56cded151095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436096" cy="3524968"/>
          </a:xfrm>
          <a:prstGeom prst="rect">
            <a:avLst/>
          </a:prstGeom>
          <a:noFill/>
        </p:spPr>
      </p:pic>
      <p:pic>
        <p:nvPicPr>
          <p:cNvPr id="2051" name="Picture 3" descr="C:\Users\Asem\Desktop\книжка\5552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3548369"/>
            <a:ext cx="4860032" cy="3309631"/>
          </a:xfrm>
          <a:prstGeom prst="rect">
            <a:avLst/>
          </a:prstGeom>
          <a:noFill/>
        </p:spPr>
      </p:pic>
      <p:pic>
        <p:nvPicPr>
          <p:cNvPr id="6" name="Picture 2" descr="C:\Users\Asem\Desktop\книжка\скачанные файлы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188640"/>
            <a:ext cx="2808312" cy="3240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sem\Desktop\книжка\tk24_1602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60648"/>
            <a:ext cx="6624736" cy="62431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95536" y="476672"/>
            <a:ext cx="8244408" cy="5001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Единая книжка взрывника,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мастера-взрывника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Обложка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Герб Республики Казахстан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Единая книжка взрывника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(мастера-взрывника)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Стр. 1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_____________________________________________________________________________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(Территориальное подразделение уполномоченного органа)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_____________________________________________________________________________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(Наименование организации)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М. П. организации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Единая книжка взрывника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(мастера-взрывника)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№ ___________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Серия ________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Фамилия _______________________________________________________________________________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Имя _______________________________________________________________________________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Отчество _______________________________________________________________________________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Имеет право производства следующих видов взрывных работ: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_____________________________________________________________________________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__________________________________________________________________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__________________________________________________________________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__________________________________________________________________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Выдана _____________ 200 ___ г.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квалификационной комиссией при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__________________________________________________________________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__________________________________________________________________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2060848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800" dirty="0" smtClean="0">
                <a:latin typeface="Times New Roman" pitchFamily="18" charset="0"/>
                <a:cs typeface="Times New Roman" pitchFamily="18" charset="0"/>
              </a:rPr>
              <a:t>Спасибо за внимание!!!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30</TotalTime>
  <Words>1102</Words>
  <Application>Microsoft Office PowerPoint</Application>
  <PresentationFormat>Экран (4:3)</PresentationFormat>
  <Paragraphs>80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Asem</dc:creator>
  <cp:lastModifiedBy>Asem</cp:lastModifiedBy>
  <cp:revision>5</cp:revision>
  <dcterms:created xsi:type="dcterms:W3CDTF">2016-04-27T17:06:11Z</dcterms:created>
  <dcterms:modified xsi:type="dcterms:W3CDTF">2016-04-27T17:47:37Z</dcterms:modified>
</cp:coreProperties>
</file>